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 McCaw" initials="A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3" autoAdjust="0"/>
    <p:restoredTop sz="94660"/>
  </p:normalViewPr>
  <p:slideViewPr>
    <p:cSldViewPr snapToGrid="0">
      <p:cViewPr>
        <p:scale>
          <a:sx n="76" d="100"/>
          <a:sy n="76" d="100"/>
        </p:scale>
        <p:origin x="-101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96B8F-BE04-413E-B5B6-53069B3E57DE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57ED0-8BBF-47D8-8023-332A23D60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387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Drag and drop the state names</a:t>
            </a:r>
            <a:r>
              <a:rPr lang="en-GB" baseline="0" dirty="0" smtClean="0"/>
              <a:t> into their correct locations</a:t>
            </a:r>
            <a:r>
              <a:rPr lang="en-GB" baseline="0" smtClean="0"/>
              <a:t>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7ED0-8BBF-47D8-8023-332A23D606A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175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1262" y="587561"/>
            <a:ext cx="8714077" cy="5962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7" b="2500"/>
          <a:stretch/>
        </p:blipFill>
        <p:spPr>
          <a:xfrm>
            <a:off x="349645" y="726332"/>
            <a:ext cx="8431895" cy="5674468"/>
          </a:xfrm>
          <a:prstGeom prst="rect">
            <a:avLst/>
          </a:prstGeom>
        </p:spPr>
      </p:pic>
      <p:sp>
        <p:nvSpPr>
          <p:cNvPr id="10" name="Rounded Rectangle 9"/>
          <p:cNvSpPr/>
          <p:nvPr userDrawn="1"/>
        </p:nvSpPr>
        <p:spPr>
          <a:xfrm>
            <a:off x="8378757" y="233464"/>
            <a:ext cx="546582" cy="270256"/>
          </a:xfrm>
          <a:prstGeom prst="roundRect">
            <a:avLst/>
          </a:prstGeom>
          <a:solidFill>
            <a:srgbClr val="0073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Map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166476" y="6584307"/>
            <a:ext cx="8797773" cy="3190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700" kern="1200" baseline="300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/>
              <a:t>Road Trip USA! </a:t>
            </a:r>
            <a:r>
              <a:rPr lang="en-US" dirty="0" smtClean="0"/>
              <a:t>								</a:t>
            </a:r>
            <a:r>
              <a:rPr lang="en-US" baseline="0" dirty="0" smtClean="0"/>
              <a:t>   </a:t>
            </a:r>
            <a:r>
              <a:rPr lang="en-US" sz="700" b="0" i="0" u="none" strike="noStrike" kern="1200" baseline="300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Copyright © 2018 Cornerstones Education Limited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01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578A1-BC3F-44BD-95A4-3187F83C4C2C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FADF-5D53-44D0-8106-7F782385E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2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578A1-BC3F-44BD-95A4-3187F83C4C2C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FADF-5D53-44D0-8106-7F782385E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850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578A1-BC3F-44BD-95A4-3187F83C4C2C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FADF-5D53-44D0-8106-7F782385E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6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578A1-BC3F-44BD-95A4-3187F83C4C2C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FADF-5D53-44D0-8106-7F782385E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79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578A1-BC3F-44BD-95A4-3187F83C4C2C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FADF-5D53-44D0-8106-7F782385E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7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578A1-BC3F-44BD-95A4-3187F83C4C2C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FADF-5D53-44D0-8106-7F782385E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87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578A1-BC3F-44BD-95A4-3187F83C4C2C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FADF-5D53-44D0-8106-7F782385E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973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578A1-BC3F-44BD-95A4-3187F83C4C2C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FADF-5D53-44D0-8106-7F782385E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96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578A1-BC3F-44BD-95A4-3187F83C4C2C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FADF-5D53-44D0-8106-7F782385E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180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578A1-BC3F-44BD-95A4-3187F83C4C2C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FADF-5D53-44D0-8106-7F782385E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69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578A1-BC3F-44BD-95A4-3187F83C4C2C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5FADF-5D53-44D0-8106-7F782385E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72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90523" y="4420205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Kansas</a:t>
            </a:r>
            <a:endParaRPr lang="en-GB" sz="8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90523" y="4202049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Iowa</a:t>
            </a:r>
            <a:endParaRPr lang="en-GB" sz="8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90523" y="4638361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Kentucky</a:t>
            </a:r>
            <a:endParaRPr lang="en-GB" sz="8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90523" y="4856517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Louisiana</a:t>
            </a:r>
            <a:endParaRPr lang="en-GB" sz="8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30871" y="3557035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Pennsylvania</a:t>
            </a:r>
            <a:endParaRPr lang="en-GB" sz="8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90523" y="3983893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Indiana</a:t>
            </a:r>
            <a:endParaRPr lang="en-GB" sz="8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30871" y="3774016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Rhode Island</a:t>
            </a:r>
            <a:endParaRPr lang="en-GB" sz="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30871" y="3990997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South Carolina</a:t>
            </a:r>
            <a:endParaRPr lang="en-GB" sz="8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30871" y="6160807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Wyoming</a:t>
            </a:r>
            <a:endParaRPr lang="en-GB" sz="8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30871" y="4207978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South Dakota</a:t>
            </a:r>
            <a:endParaRPr lang="en-GB" sz="8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30871" y="4424959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Tennessee</a:t>
            </a:r>
            <a:endParaRPr lang="en-GB" sz="8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90523" y="5074673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Maine</a:t>
            </a:r>
            <a:endParaRPr lang="en-GB" sz="8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30871" y="4858921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Utah</a:t>
            </a:r>
            <a:endParaRPr lang="en-GB" sz="800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90523" y="5292829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Maryland</a:t>
            </a:r>
            <a:endParaRPr lang="en-GB" sz="800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830871" y="4641940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Texas</a:t>
            </a:r>
            <a:endParaRPr lang="en-GB" sz="8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90523" y="5510985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Massachusetts</a:t>
            </a:r>
            <a:endParaRPr lang="en-GB" sz="800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30871" y="5075902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Vermont</a:t>
            </a:r>
            <a:endParaRPr lang="en-GB" sz="800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90523" y="5947297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Minnesota</a:t>
            </a:r>
            <a:endParaRPr lang="en-GB" sz="800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830871" y="5292883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Virginia</a:t>
            </a:r>
            <a:endParaRPr lang="en-GB" sz="800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90523" y="5729141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Michigan</a:t>
            </a:r>
            <a:endParaRPr lang="en-GB" sz="800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30871" y="5509864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Washington</a:t>
            </a:r>
            <a:endParaRPr lang="en-GB" sz="800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30871" y="5726845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West Virginia</a:t>
            </a:r>
            <a:endParaRPr lang="en-GB" sz="800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90523" y="6165453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Mississippi</a:t>
            </a:r>
            <a:endParaRPr lang="en-GB" sz="800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830871" y="5943826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Wisconsin</a:t>
            </a:r>
            <a:endParaRPr lang="en-GB" sz="800" dirty="0"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830870" y="797931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Missouri</a:t>
            </a:r>
            <a:endParaRPr lang="en-GB" sz="800" dirty="0"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118386" y="5960704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Hawaii</a:t>
            </a:r>
            <a:endParaRPr lang="en-GB" sz="800" dirty="0"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830870" y="980290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Montana</a:t>
            </a:r>
            <a:endParaRPr lang="en-GB" sz="800" dirty="0"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14242" y="6162324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Idaho</a:t>
            </a:r>
            <a:endParaRPr lang="en-GB" sz="800" dirty="0"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830870" y="1198136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Nebraska</a:t>
            </a:r>
            <a:endParaRPr lang="en-GB" sz="800" dirty="0">
              <a:latin typeface="+mj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110103" y="5307107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Delaware</a:t>
            </a:r>
            <a:endParaRPr lang="en-GB" sz="800" dirty="0"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110104" y="5529049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Florida</a:t>
            </a:r>
            <a:endParaRPr lang="en-GB" sz="800" dirty="0">
              <a:latin typeface="+mj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110105" y="5749217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Georgia</a:t>
            </a:r>
            <a:endParaRPr lang="en-GB" sz="800" dirty="0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830870" y="1595939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New Hampshire</a:t>
            </a:r>
            <a:endParaRPr lang="en-GB" sz="800" dirty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830870" y="1816188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New Jersey</a:t>
            </a:r>
            <a:endParaRPr lang="en-GB" sz="800" dirty="0"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69757" y="5733109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Arkansas</a:t>
            </a:r>
            <a:endParaRPr lang="en-GB" sz="800" dirty="0"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69757" y="5519259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Arizona</a:t>
            </a:r>
            <a:endParaRPr lang="en-GB" sz="800" dirty="0"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830870" y="2036437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New Mexico</a:t>
            </a:r>
            <a:endParaRPr lang="en-GB" sz="800" dirty="0">
              <a:latin typeface="+mj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69757" y="5305409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Alaska</a:t>
            </a:r>
            <a:endParaRPr lang="en-GB" sz="800" dirty="0">
              <a:latin typeface="+mj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830871" y="2255149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New York</a:t>
            </a:r>
            <a:endParaRPr lang="en-GB" sz="800" dirty="0">
              <a:latin typeface="+mj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69757" y="5091559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Alabama</a:t>
            </a:r>
            <a:endParaRPr lang="en-GB" sz="800" dirty="0">
              <a:latin typeface="+mj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830871" y="2472130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North Carolina</a:t>
            </a:r>
            <a:endParaRPr lang="en-GB" sz="800" dirty="0"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830871" y="2689111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North Dakota</a:t>
            </a:r>
            <a:endParaRPr lang="en-GB" sz="800" dirty="0">
              <a:latin typeface="+mj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830871" y="2906092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Ohio</a:t>
            </a:r>
            <a:endParaRPr lang="en-GB" sz="800" dirty="0">
              <a:latin typeface="+mj-lt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118386" y="5087629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Connecticut</a:t>
            </a:r>
            <a:endParaRPr lang="en-GB" sz="800" dirty="0">
              <a:latin typeface="+mj-lt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830871" y="3123073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Oklahoma</a:t>
            </a:r>
            <a:endParaRPr lang="en-GB" sz="800" dirty="0">
              <a:latin typeface="+mj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830871" y="3340054"/>
            <a:ext cx="5936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Oregon</a:t>
            </a:r>
            <a:endParaRPr lang="en-GB" sz="800" dirty="0">
              <a:latin typeface="+mj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990523" y="3765737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Illinois</a:t>
            </a:r>
            <a:endParaRPr lang="en-GB" sz="800" dirty="0">
              <a:latin typeface="+mj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833320" y="1392885"/>
            <a:ext cx="5653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Nevada</a:t>
            </a:r>
            <a:endParaRPr lang="en-GB" sz="800" dirty="0">
              <a:latin typeface="+mj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269757" y="5946959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California</a:t>
            </a:r>
            <a:endParaRPr lang="en-GB" sz="800" dirty="0">
              <a:latin typeface="+mj-l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269757" y="6160807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+mj-lt"/>
              </a:rPr>
              <a:t>Colorado</a:t>
            </a:r>
            <a:endParaRPr lang="en-GB" sz="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49261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72</Words>
  <Application>Microsoft Office PowerPoint</Application>
  <PresentationFormat>On-screen Show (4:3)</PresentationFormat>
  <Paragraphs>52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 Devlin</dc:creator>
  <cp:lastModifiedBy>Toby Price</cp:lastModifiedBy>
  <cp:revision>17</cp:revision>
  <dcterms:created xsi:type="dcterms:W3CDTF">2017-12-04T15:43:10Z</dcterms:created>
  <dcterms:modified xsi:type="dcterms:W3CDTF">2020-04-18T10:43:15Z</dcterms:modified>
</cp:coreProperties>
</file>